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5"/>
  </p:notesMasterIdLst>
  <p:sldIdLst>
    <p:sldId id="4631" r:id="rId3"/>
    <p:sldId id="4122" r:id="rId4"/>
    <p:sldId id="4047" r:id="rId5"/>
    <p:sldId id="370" r:id="rId6"/>
    <p:sldId id="371" r:id="rId7"/>
    <p:sldId id="372" r:id="rId8"/>
    <p:sldId id="373" r:id="rId9"/>
    <p:sldId id="374" r:id="rId10"/>
    <p:sldId id="4508" r:id="rId11"/>
    <p:sldId id="4730" r:id="rId12"/>
    <p:sldId id="4509" r:id="rId13"/>
    <p:sldId id="47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entity restrictions @readonly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OData </a:t>
            </a:r>
            <a:r>
              <a:rPr lang="en-US" sz="140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V2 proxy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Actions and Custom Functions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Elements –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Tools for Fiori Development in BAS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Freestyle v/s Fiori Elements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Fiori App in CAP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Run OData V2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38824A-D599-49D2-82CD-341677862363}"/>
              </a:ext>
            </a:extLst>
          </p:cNvPr>
          <p:cNvSpPr txBox="1"/>
          <p:nvPr/>
        </p:nvSpPr>
        <p:spPr>
          <a:xfrm>
            <a:off x="170922" y="1134676"/>
            <a:ext cx="11664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V4 which is a latest version of OData version 2. SAP released a backward compatible module which converge the V4 capm services to OData v2.</a:t>
            </a:r>
          </a:p>
          <a:p>
            <a:endParaRPr lang="en-US" dirty="0"/>
          </a:p>
          <a:p>
            <a:r>
              <a:rPr lang="en-US" dirty="0"/>
              <a:t>The module is named as @sap</a:t>
            </a:r>
            <a:r>
              <a:rPr lang="en-US"/>
              <a:t>/cds-odata-v2-adapter-proxy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6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boosts SAP Fiori development efficiency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8D057E-DC25-4F5C-90BF-4892CE8CA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5" y="970954"/>
            <a:ext cx="11561329" cy="53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9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provides enterprise-ready apps out of the box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C25E6C-2DBD-4C98-BBEF-B7CCB422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8" y="1058974"/>
            <a:ext cx="10204064" cy="50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9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application architecture provides flexibility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A40F47-902E-433C-A47E-8776E59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85" y="1222819"/>
            <a:ext cx="10265030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8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prioritizes efficiency over flexibility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762B7F-2FFC-4C48-B06C-C5A59B71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602" y="1027537"/>
            <a:ext cx="9102013" cy="52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6096</TotalTime>
  <Words>252</Words>
  <Application>Microsoft Office PowerPoint</Application>
  <PresentationFormat>Widescreen</PresentationFormat>
  <Paragraphs>49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5769</cp:revision>
  <dcterms:created xsi:type="dcterms:W3CDTF">2020-10-03T07:29:13Z</dcterms:created>
  <dcterms:modified xsi:type="dcterms:W3CDTF">2022-07-21T16:10:54Z</dcterms:modified>
</cp:coreProperties>
</file>